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77" r:id="rId5"/>
    <p:sldId id="281" r:id="rId6"/>
    <p:sldId id="263" r:id="rId7"/>
    <p:sldId id="278" r:id="rId8"/>
    <p:sldId id="282" r:id="rId9"/>
    <p:sldId id="270" r:id="rId10"/>
    <p:sldId id="279" r:id="rId11"/>
    <p:sldId id="283" r:id="rId12"/>
    <p:sldId id="271" r:id="rId13"/>
    <p:sldId id="280" r:id="rId14"/>
    <p:sldId id="275" r:id="rId15"/>
    <p:sldId id="286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364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A03265-685F-4B80-A197-454E5BFCBC8E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E8D6FA-96C8-4C6E-A82F-F1A789AF10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0;&#1054;&#1053;&#1050;&#1059;&#1056;&#1057;\03-02-2025_14-37-14\dreamland-lullaby-20240418-det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0;&#1054;&#1053;&#1050;&#1059;&#1056;&#1057;\03-02-2025_14-37-14\dreamland-lullaby-20240418-det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0;&#1054;&#1053;&#1050;&#1059;&#1056;&#1057;\03-02-2025_14-37-14\dreamland-lullaby-20240418-det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0;&#1054;&#1053;&#1050;&#1059;&#1056;&#1057;\03-02-2025_14-37-14\dreamland-lullaby-20240418-det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0"/>
            <a:ext cx="1928794" cy="258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2357430"/>
            <a:ext cx="7786742" cy="45005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8900000" scaled="1"/>
                  <a:tileRect/>
                </a:gradFill>
                <a:effectLst/>
              </a:rPr>
              <a:t>Семейные</a:t>
            </a:r>
            <a:r>
              <a:rPr lang="ru-RU" sz="8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80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8900000" scaled="1"/>
                  <a:tileRect/>
                </a:gradFill>
                <a:effectLst/>
              </a:rPr>
              <a:t>ценности</a:t>
            </a:r>
            <a:endParaRPr lang="ru-RU" sz="8000" b="1" cap="none" spc="0" dirty="0">
              <a:ln w="10541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8900000" scaled="1"/>
                <a:tileRect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900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Picture backgroun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285992"/>
            <a:ext cx="4381504" cy="4381504"/>
          </a:xfrm>
          <a:prstGeom prst="rect">
            <a:avLst/>
          </a:prstGeom>
          <a:noFill/>
        </p:spPr>
      </p:pic>
      <p:pic>
        <p:nvPicPr>
          <p:cNvPr id="32772" name="Picture 4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000240"/>
            <a:ext cx="4286280" cy="4127077"/>
          </a:xfrm>
          <a:prstGeom prst="rect">
            <a:avLst/>
          </a:prstGeom>
          <a:noFill/>
        </p:spPr>
      </p:pic>
      <p:pic>
        <p:nvPicPr>
          <p:cNvPr id="32774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71670" y="2000240"/>
            <a:ext cx="4262444" cy="4104126"/>
          </a:xfrm>
          <a:prstGeom prst="rect">
            <a:avLst/>
          </a:prstGeom>
          <a:noFill/>
        </p:spPr>
      </p:pic>
      <p:pic>
        <p:nvPicPr>
          <p:cNvPr id="6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28992" y="1355261"/>
            <a:ext cx="5715008" cy="5502739"/>
          </a:xfrm>
          <a:prstGeom prst="rect">
            <a:avLst/>
          </a:prstGeom>
          <a:noFill/>
        </p:spPr>
      </p:pic>
      <p:pic>
        <p:nvPicPr>
          <p:cNvPr id="7" name="dreamland-lullaby-20240418-d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8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71546"/>
            <a:ext cx="5267730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0900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642966"/>
            <a:ext cx="8072494" cy="8072494"/>
          </a:xfrm>
          <a:prstGeom prst="rect">
            <a:avLst/>
          </a:prstGeom>
          <a:noFill/>
        </p:spPr>
      </p:pic>
      <p:pic>
        <p:nvPicPr>
          <p:cNvPr id="4" name="Picture 6" descr="https://yavosp.ru/sites/default/files/styles/large/public/products_images/my_image_516.jpg?itok=DLuy2j_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66261" b="100000" l="22750" r="52500"/>
                    </a14:imgEffect>
                  </a14:imgLayer>
                </a14:imgProps>
              </a:ext>
            </a:extLst>
          </a:blip>
          <a:srcRect l="22067" t="67589" r="48031" b="10976"/>
          <a:stretch/>
        </p:blipFill>
        <p:spPr bwMode="auto">
          <a:xfrm>
            <a:off x="1928794" y="1142984"/>
            <a:ext cx="5330998" cy="3143272"/>
          </a:xfrm>
          <a:prstGeom prst="rect">
            <a:avLst/>
          </a:prstGeom>
          <a:noFill/>
        </p:spPr>
      </p:pic>
      <p:pic>
        <p:nvPicPr>
          <p:cNvPr id="6" name="Picture 6" descr="https://yavosp.ru/sites/default/files/styles/large/public/products_images/my_image_516.jpg?itok=DLuy2j_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951" b="35866" l="20875" r="55250"/>
                    </a14:imgEffect>
                  </a14:imgLayer>
                </a14:imgProps>
              </a:ext>
            </a:extLst>
          </a:blip>
          <a:srcRect l="22067" t="8755" r="48031" b="64458"/>
          <a:stretch/>
        </p:blipFill>
        <p:spPr bwMode="auto">
          <a:xfrm>
            <a:off x="2000232" y="1714488"/>
            <a:ext cx="514353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Picture backgroun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285992"/>
            <a:ext cx="4381504" cy="4381504"/>
          </a:xfrm>
          <a:prstGeom prst="rect">
            <a:avLst/>
          </a:prstGeom>
          <a:noFill/>
        </p:spPr>
      </p:pic>
      <p:pic>
        <p:nvPicPr>
          <p:cNvPr id="32772" name="Picture 4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000240"/>
            <a:ext cx="4286280" cy="4127077"/>
          </a:xfrm>
          <a:prstGeom prst="rect">
            <a:avLst/>
          </a:prstGeom>
          <a:noFill/>
        </p:spPr>
      </p:pic>
      <p:pic>
        <p:nvPicPr>
          <p:cNvPr id="32774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71670" y="2000240"/>
            <a:ext cx="4262444" cy="4104126"/>
          </a:xfrm>
          <a:prstGeom prst="rect">
            <a:avLst/>
          </a:prstGeom>
          <a:noFill/>
        </p:spPr>
      </p:pic>
      <p:pic>
        <p:nvPicPr>
          <p:cNvPr id="6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28992" y="1355261"/>
            <a:ext cx="5715008" cy="5502739"/>
          </a:xfrm>
          <a:prstGeom prst="rect">
            <a:avLst/>
          </a:prstGeom>
          <a:noFill/>
        </p:spPr>
      </p:pic>
      <p:pic>
        <p:nvPicPr>
          <p:cNvPr id="7" name="dreamland-lullaby-20240418-d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644098" y="5910258"/>
            <a:ext cx="947742" cy="947742"/>
          </a:xfrm>
          <a:prstGeom prst="rect">
            <a:avLst/>
          </a:prstGeom>
        </p:spPr>
      </p:pic>
      <p:pic>
        <p:nvPicPr>
          <p:cNvPr id="8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71546"/>
            <a:ext cx="5267730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0900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09003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642966"/>
            <a:ext cx="8072494" cy="8072494"/>
          </a:xfrm>
          <a:prstGeom prst="rect">
            <a:avLst/>
          </a:prstGeom>
          <a:noFill/>
        </p:spPr>
      </p:pic>
      <p:pic>
        <p:nvPicPr>
          <p:cNvPr id="3174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b="9197"/>
          <a:stretch>
            <a:fillRect/>
          </a:stretch>
        </p:blipFill>
        <p:spPr bwMode="auto">
          <a:xfrm>
            <a:off x="1428728" y="1285860"/>
            <a:ext cx="6246421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60698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Picture backgroun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58212" y="-3429048"/>
            <a:ext cx="5238760" cy="523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0900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2378 0.36621 C 0.23784 0.35556 0.28715 0.34491 0.30434 0.34491 C 0.41336 0.34491 0.52534 0.51158 0.52534 0.67825 C 0.52534 0.59422 0.58125 0.51158 0.63437 0.51158 C 0.69027 0.51158 0.7434 0.59561 0.7434 0.67825 C 0.7434 0.63681 0.77135 0.59422 0.79948 0.59422 C 0.82725 0.59422 0.85555 0.63565 0.85555 0.67825 C 0.85555 0.65695 0.86944 0.63681 0.8835 0.63681 C 0.89757 0.63681 0.91145 0.65811 0.91145 0.67825 C 0.91145 0.6676 0.91892 0.65695 0.92552 0.65695 C 0.92899 0.65695 0.93958 0.6676 0.93958 0.67825 C 0.93958 0.67292 0.94323 0.6676 0.94687 0.6676 C 0.94687 0.66899 0.95416 0.67292 0.95416 0.67825 C 0.95416 0.67547 0.95416 0.67292 0.95781 0.67292 C 0.95781 0.67431 0.96145 0.6757 0.96145 0.67825 C 0.96145 0.67686 0.96145 0.67547 0.96145 0.67431 C 0.9651 0.67431 0.9651 0.6757 0.9651 0.67709 C 0.96875 0.67709 0.96875 0.6757 0.96875 0.67431 C 0.97257 0.67431 0.97257 0.6757 0.97257 0.67709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1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571528"/>
            <a:ext cx="8072494" cy="8072494"/>
          </a:xfrm>
          <a:prstGeom prst="rect">
            <a:avLst/>
          </a:prstGeom>
          <a:noFill/>
        </p:spPr>
      </p:pic>
      <p:pic>
        <p:nvPicPr>
          <p:cNvPr id="4" name="Picture 6" descr="https://yavosp.ru/sites/default/files/styles/large/public/products_images/my_image_516.jpg?itok=DLuy2j_X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5258" b="77356" l="18125" r="5312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48" t="34839" r="47619" b="32473"/>
          <a:stretch/>
        </p:blipFill>
        <p:spPr bwMode="auto">
          <a:xfrm>
            <a:off x="2143108" y="1071546"/>
            <a:ext cx="4680000" cy="46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6" descr="https://yavosp.ru/sites/default/files/styles/large/public/products_images/my_image_516.jpg?itok=DLuy2j_X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48632" b="77660" l="0" r="3462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968" r="69754" b="23441"/>
          <a:stretch/>
        </p:blipFill>
        <p:spPr bwMode="auto">
          <a:xfrm>
            <a:off x="2285984" y="1214422"/>
            <a:ext cx="4680000" cy="3714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28926" y="4786322"/>
            <a:ext cx="3062865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</a:t>
            </a:r>
            <a:r>
              <a:rPr lang="ru-RU" sz="3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РУЖБА</a:t>
            </a:r>
            <a:endParaRPr lang="ru-RU" sz="3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Picture backgroun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285992"/>
            <a:ext cx="4381504" cy="4381504"/>
          </a:xfrm>
          <a:prstGeom prst="rect">
            <a:avLst/>
          </a:prstGeom>
          <a:noFill/>
        </p:spPr>
      </p:pic>
      <p:pic>
        <p:nvPicPr>
          <p:cNvPr id="32772" name="Picture 4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000240"/>
            <a:ext cx="4286280" cy="4127077"/>
          </a:xfrm>
          <a:prstGeom prst="rect">
            <a:avLst/>
          </a:prstGeom>
          <a:noFill/>
        </p:spPr>
      </p:pic>
      <p:pic>
        <p:nvPicPr>
          <p:cNvPr id="32774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71670" y="2000240"/>
            <a:ext cx="4262444" cy="4104126"/>
          </a:xfrm>
          <a:prstGeom prst="rect">
            <a:avLst/>
          </a:prstGeom>
          <a:noFill/>
        </p:spPr>
      </p:pic>
      <p:pic>
        <p:nvPicPr>
          <p:cNvPr id="6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28992" y="1355261"/>
            <a:ext cx="5715008" cy="5502739"/>
          </a:xfrm>
          <a:prstGeom prst="rect">
            <a:avLst/>
          </a:prstGeom>
          <a:noFill/>
        </p:spPr>
      </p:pic>
      <p:pic>
        <p:nvPicPr>
          <p:cNvPr id="7" name="dreamland-lullaby-20240418-d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8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71546"/>
            <a:ext cx="5267730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0900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642966"/>
            <a:ext cx="8072494" cy="8072494"/>
          </a:xfrm>
          <a:prstGeom prst="rect">
            <a:avLst/>
          </a:prstGeom>
          <a:noFill/>
        </p:spPr>
      </p:pic>
      <p:pic>
        <p:nvPicPr>
          <p:cNvPr id="4" name="Picture 2" descr="https://yavosp.ru/sites/default/files/styles/large/public/products_images/my_image_516.jpg?itok=DLuy2j_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65198" b="99392" l="62500" r="98500"/>
                    </a14:imgEffect>
                  </a14:imgLayer>
                </a14:imgProps>
              </a:ext>
            </a:extLst>
          </a:blip>
          <a:srcRect l="66563" t="66110" r="1562"/>
          <a:stretch>
            <a:fillRect/>
          </a:stretch>
        </p:blipFill>
        <p:spPr bwMode="auto">
          <a:xfrm>
            <a:off x="2000232" y="1214422"/>
            <a:ext cx="535167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Picture backgroun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285992"/>
            <a:ext cx="4381504" cy="4381504"/>
          </a:xfrm>
          <a:prstGeom prst="rect">
            <a:avLst/>
          </a:prstGeom>
          <a:noFill/>
        </p:spPr>
      </p:pic>
      <p:pic>
        <p:nvPicPr>
          <p:cNvPr id="32772" name="Picture 4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000240"/>
            <a:ext cx="4286280" cy="4127077"/>
          </a:xfrm>
          <a:prstGeom prst="rect">
            <a:avLst/>
          </a:prstGeom>
          <a:noFill/>
        </p:spPr>
      </p:pic>
      <p:pic>
        <p:nvPicPr>
          <p:cNvPr id="32774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71670" y="2000240"/>
            <a:ext cx="4262444" cy="4104126"/>
          </a:xfrm>
          <a:prstGeom prst="rect">
            <a:avLst/>
          </a:prstGeom>
          <a:noFill/>
        </p:spPr>
      </p:pic>
      <p:pic>
        <p:nvPicPr>
          <p:cNvPr id="6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28992" y="1355261"/>
            <a:ext cx="5715008" cy="5502739"/>
          </a:xfrm>
          <a:prstGeom prst="rect">
            <a:avLst/>
          </a:prstGeom>
          <a:noFill/>
        </p:spPr>
      </p:pic>
      <p:pic>
        <p:nvPicPr>
          <p:cNvPr id="7" name="dreamland-lullaby-20240418-d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8" name="Picture 6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71546"/>
            <a:ext cx="5267730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0900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642966"/>
            <a:ext cx="8072494" cy="8072494"/>
          </a:xfrm>
          <a:prstGeom prst="rect">
            <a:avLst/>
          </a:prstGeom>
          <a:noFill/>
        </p:spPr>
      </p:pic>
      <p:pic>
        <p:nvPicPr>
          <p:cNvPr id="5" name="Picture 4" descr="https://yavosp.ru/sites/default/files/styles/large/public/products_images/my_image_516.jpg?itok=DLuy2j_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2614" b="51672" l="46000" r="78125"/>
                    </a14:imgEffect>
                  </a14:imgLayer>
                </a14:imgProps>
              </a:ext>
            </a:extLst>
          </a:blip>
          <a:srcRect l="43125" t="19377" r="25937" b="48708"/>
          <a:stretch>
            <a:fillRect/>
          </a:stretch>
        </p:blipFill>
        <p:spPr bwMode="auto">
          <a:xfrm>
            <a:off x="1643042" y="1142984"/>
            <a:ext cx="551571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3</Words>
  <Application>Microsoft Office PowerPoint</Application>
  <PresentationFormat>Экран (4:3)</PresentationFormat>
  <Paragraphs>2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Белочка</cp:lastModifiedBy>
  <cp:revision>39</cp:revision>
  <dcterms:created xsi:type="dcterms:W3CDTF">2025-01-30T09:44:24Z</dcterms:created>
  <dcterms:modified xsi:type="dcterms:W3CDTF">2025-02-06T09:40:19Z</dcterms:modified>
</cp:coreProperties>
</file>